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AFF-7614-4A3D-ABE7-F48A857FD4E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890-EC58-40F7-8C75-086C1B4A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2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AFF-7614-4A3D-ABE7-F48A857FD4E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890-EC58-40F7-8C75-086C1B4A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9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AFF-7614-4A3D-ABE7-F48A857FD4E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890-EC58-40F7-8C75-086C1B4A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9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AFF-7614-4A3D-ABE7-F48A857FD4E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890-EC58-40F7-8C75-086C1B4A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5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AFF-7614-4A3D-ABE7-F48A857FD4E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890-EC58-40F7-8C75-086C1B4A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9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AFF-7614-4A3D-ABE7-F48A857FD4E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890-EC58-40F7-8C75-086C1B4A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0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AFF-7614-4A3D-ABE7-F48A857FD4E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890-EC58-40F7-8C75-086C1B4A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6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AFF-7614-4A3D-ABE7-F48A857FD4E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890-EC58-40F7-8C75-086C1B4A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7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AFF-7614-4A3D-ABE7-F48A857FD4E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890-EC58-40F7-8C75-086C1B4A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3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AFF-7614-4A3D-ABE7-F48A857FD4E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890-EC58-40F7-8C75-086C1B4A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3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CEAFF-7614-4A3D-ABE7-F48A857FD4E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C890-EC58-40F7-8C75-086C1B4A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92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EAFF-7614-4A3D-ABE7-F48A857FD4E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4C890-EC58-40F7-8C75-086C1B4ABA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2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авильное питание: меню на каждый день - Здоровое питание| Блог Am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88"/>
          <a:stretch/>
        </p:blipFill>
        <p:spPr bwMode="auto">
          <a:xfrm>
            <a:off x="0" y="0"/>
            <a:ext cx="124824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0662" y="2967335"/>
            <a:ext cx="6490688" cy="1754326"/>
          </a:xfrm>
          <a:prstGeom prst="rect">
            <a:avLst/>
          </a:prstGeom>
          <a:solidFill>
            <a:srgbClr val="FFFFFF">
              <a:alpha val="47843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ВСЕ, что нужно знать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 здоровом питании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27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          Здоровое питание это: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04342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766" y="1542821"/>
            <a:ext cx="6059822" cy="446169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30388" y="2106064"/>
            <a:ext cx="5823067" cy="44360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Продукты нежелательные к употреблению: </a:t>
            </a:r>
          </a:p>
          <a:p>
            <a:pPr marL="0" indent="0">
              <a:buNone/>
            </a:pPr>
            <a:r>
              <a:rPr lang="ru-RU" sz="2400" dirty="0" err="1" smtClean="0"/>
              <a:t>Фастфуд</a:t>
            </a:r>
            <a:r>
              <a:rPr lang="ru-RU" sz="2400" dirty="0" smtClean="0"/>
              <a:t>, </a:t>
            </a:r>
            <a:r>
              <a:rPr lang="ru-RU" sz="2400" dirty="0" err="1" smtClean="0"/>
              <a:t>доширак</a:t>
            </a:r>
            <a:r>
              <a:rPr lang="ru-RU" sz="2400" dirty="0" smtClean="0"/>
              <a:t>, газировка, сладкое, масло, чипсы, алкоголь.</a:t>
            </a:r>
          </a:p>
          <a:p>
            <a:r>
              <a:rPr lang="ru-RU" sz="2400" dirty="0" smtClean="0"/>
              <a:t>Продукты для не ежедневного питания: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Молочные продукты, мясо, рыба, некоторые крупы, яйца.</a:t>
            </a:r>
          </a:p>
          <a:p>
            <a:pPr>
              <a:lnSpc>
                <a:spcPct val="100000"/>
              </a:lnSpc>
            </a:pPr>
            <a:r>
              <a:rPr lang="ru-RU" sz="2400" dirty="0" smtClean="0"/>
              <a:t>Продукты для ежедневного питания: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Овощи, фрукты, хлеб, рис.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0305" y="2813339"/>
            <a:ext cx="174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accent5">
                    <a:lumMod val="50000"/>
                  </a:schemeClr>
                </a:solidFill>
              </a:rPr>
              <a:t>о</a:t>
            </a:r>
            <a:endParaRPr lang="ru-RU" sz="23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1883" y="3773668"/>
            <a:ext cx="13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06735" cy="300756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223" y="0"/>
            <a:ext cx="4120689" cy="310949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381" y="3358320"/>
            <a:ext cx="4550303" cy="341653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558" y="3358320"/>
            <a:ext cx="4527201" cy="339161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590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65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          Здоровое питание это: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10</cp:revision>
  <dcterms:created xsi:type="dcterms:W3CDTF">2021-09-26T08:28:59Z</dcterms:created>
  <dcterms:modified xsi:type="dcterms:W3CDTF">2021-10-07T13:39:14Z</dcterms:modified>
</cp:coreProperties>
</file>